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64" r:id="rId11"/>
    <p:sldId id="265" r:id="rId12"/>
    <p:sldId id="273" r:id="rId13"/>
    <p:sldId id="266" r:id="rId14"/>
    <p:sldId id="272" r:id="rId15"/>
    <p:sldId id="267" r:id="rId16"/>
    <p:sldId id="268" r:id="rId17"/>
    <p:sldId id="269" r:id="rId18"/>
    <p:sldId id="27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EABF63E3-AF75-4015-BF08-381A0E9A4721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71"/>
            <p14:sldId id="264"/>
            <p14:sldId id="265"/>
            <p14:sldId id="273"/>
            <p14:sldId id="266"/>
            <p14:sldId id="272"/>
            <p14:sldId id="267"/>
            <p14:sldId id="268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c Cerveau" userId="8af99720ab249fd1" providerId="LiveId" clId="{6EBCDD1A-59DA-4907-90D1-A3ACA9F06BE5}"/>
    <pc:docChg chg="custSel addSld delSld modSld sldOrd modSection">
      <pc:chgData name="Eric Cerveau" userId="8af99720ab249fd1" providerId="LiveId" clId="{6EBCDD1A-59DA-4907-90D1-A3ACA9F06BE5}" dt="2018-03-13T17:28:59.339" v="1357" actId="1035"/>
      <pc:docMkLst>
        <pc:docMk/>
      </pc:docMkLst>
      <pc:sldChg chg="modNotesTx">
        <pc:chgData name="Eric Cerveau" userId="8af99720ab249fd1" providerId="LiveId" clId="{6EBCDD1A-59DA-4907-90D1-A3ACA9F06BE5}" dt="2018-03-13T16:03:28.637" v="895" actId="20577"/>
        <pc:sldMkLst>
          <pc:docMk/>
          <pc:sldMk cId="711220300" sldId="258"/>
        </pc:sldMkLst>
      </pc:sldChg>
      <pc:sldChg chg="modSp modNotesTx">
        <pc:chgData name="Eric Cerveau" userId="8af99720ab249fd1" providerId="LiveId" clId="{6EBCDD1A-59DA-4907-90D1-A3ACA9F06BE5}" dt="2018-03-13T15:52:23.905" v="407" actId="20577"/>
        <pc:sldMkLst>
          <pc:docMk/>
          <pc:sldMk cId="490128280" sldId="259"/>
        </pc:sldMkLst>
        <pc:spChg chg="mod">
          <ac:chgData name="Eric Cerveau" userId="8af99720ab249fd1" providerId="LiveId" clId="{6EBCDD1A-59DA-4907-90D1-A3ACA9F06BE5}" dt="2018-03-13T14:17:18.881" v="2" actId="20577"/>
          <ac:spMkLst>
            <pc:docMk/>
            <pc:sldMk cId="490128280" sldId="259"/>
            <ac:spMk id="2" creationId="{F038AB35-F3A5-4B5C-ACD6-FD436C06EDB2}"/>
          </ac:spMkLst>
        </pc:spChg>
        <pc:spChg chg="mod">
          <ac:chgData name="Eric Cerveau" userId="8af99720ab249fd1" providerId="LiveId" clId="{6EBCDD1A-59DA-4907-90D1-A3ACA9F06BE5}" dt="2018-03-13T14:17:35.400" v="5"/>
          <ac:spMkLst>
            <pc:docMk/>
            <pc:sldMk cId="490128280" sldId="259"/>
            <ac:spMk id="3" creationId="{862DDDD6-6A24-443D-80F3-9BF0FAC68669}"/>
          </ac:spMkLst>
        </pc:spChg>
      </pc:sldChg>
      <pc:sldChg chg="modSp">
        <pc:chgData name="Eric Cerveau" userId="8af99720ab249fd1" providerId="LiveId" clId="{6EBCDD1A-59DA-4907-90D1-A3ACA9F06BE5}" dt="2018-03-13T16:44:38.220" v="1355" actId="20577"/>
        <pc:sldMkLst>
          <pc:docMk/>
          <pc:sldMk cId="1967791314" sldId="263"/>
        </pc:sldMkLst>
        <pc:spChg chg="mod">
          <ac:chgData name="Eric Cerveau" userId="8af99720ab249fd1" providerId="LiveId" clId="{6EBCDD1A-59DA-4907-90D1-A3ACA9F06BE5}" dt="2018-03-13T16:44:38.220" v="1355" actId="20577"/>
          <ac:spMkLst>
            <pc:docMk/>
            <pc:sldMk cId="1967791314" sldId="263"/>
            <ac:spMk id="3" creationId="{F10F3E9D-D7E6-4DCD-8502-B6CE12788382}"/>
          </ac:spMkLst>
        </pc:spChg>
      </pc:sldChg>
      <pc:sldChg chg="addSp delSp modSp modNotesTx">
        <pc:chgData name="Eric Cerveau" userId="8af99720ab249fd1" providerId="LiveId" clId="{6EBCDD1A-59DA-4907-90D1-A3ACA9F06BE5}" dt="2018-03-13T16:22:29.059" v="1234" actId="20577"/>
        <pc:sldMkLst>
          <pc:docMk/>
          <pc:sldMk cId="2048210909" sldId="264"/>
        </pc:sldMkLst>
        <pc:spChg chg="mod">
          <ac:chgData name="Eric Cerveau" userId="8af99720ab249fd1" providerId="LiveId" clId="{6EBCDD1A-59DA-4907-90D1-A3ACA9F06BE5}" dt="2018-03-13T16:22:15.937" v="1232" actId="26606"/>
          <ac:spMkLst>
            <pc:docMk/>
            <pc:sldMk cId="2048210909" sldId="264"/>
            <ac:spMk id="2" creationId="{EF15B24B-A45A-4B7E-A8F6-504B436315A7}"/>
          </ac:spMkLst>
        </pc:spChg>
        <pc:spChg chg="mod">
          <ac:chgData name="Eric Cerveau" userId="8af99720ab249fd1" providerId="LiveId" clId="{6EBCDD1A-59DA-4907-90D1-A3ACA9F06BE5}" dt="2018-03-13T16:22:15.937" v="1232" actId="26606"/>
          <ac:spMkLst>
            <pc:docMk/>
            <pc:sldMk cId="2048210909" sldId="264"/>
            <ac:spMk id="9" creationId="{2C722B56-5B04-43AF-BD0E-CC2762A7756A}"/>
          </ac:spMkLst>
        </pc:spChg>
        <pc:spChg chg="del">
          <ac:chgData name="Eric Cerveau" userId="8af99720ab249fd1" providerId="LiveId" clId="{6EBCDD1A-59DA-4907-90D1-A3ACA9F06BE5}" dt="2018-03-13T16:22:15.937" v="1232" actId="26606"/>
          <ac:spMkLst>
            <pc:docMk/>
            <pc:sldMk cId="2048210909" sldId="264"/>
            <ac:spMk id="26" creationId="{E0F5115E-746A-4B5B-A46D-D246BE5ED577}"/>
          </ac:spMkLst>
        </pc:spChg>
        <pc:spChg chg="del">
          <ac:chgData name="Eric Cerveau" userId="8af99720ab249fd1" providerId="LiveId" clId="{6EBCDD1A-59DA-4907-90D1-A3ACA9F06BE5}" dt="2018-03-13T16:22:15.937" v="1232" actId="26606"/>
          <ac:spMkLst>
            <pc:docMk/>
            <pc:sldMk cId="2048210909" sldId="264"/>
            <ac:spMk id="35" creationId="{DC3ECA16-3E99-4F46-9E17-0A13A2FCEE8D}"/>
          </ac:spMkLst>
        </pc:spChg>
        <pc:spChg chg="add">
          <ac:chgData name="Eric Cerveau" userId="8af99720ab249fd1" providerId="LiveId" clId="{6EBCDD1A-59DA-4907-90D1-A3ACA9F06BE5}" dt="2018-03-13T16:22:15.937" v="1232" actId="26606"/>
          <ac:spMkLst>
            <pc:docMk/>
            <pc:sldMk cId="2048210909" sldId="264"/>
            <ac:spMk id="40" creationId="{6A45318B-BE1C-4D49-A9DD-FA596C979E5D}"/>
          </ac:spMkLst>
        </pc:spChg>
        <pc:spChg chg="add">
          <ac:chgData name="Eric Cerveau" userId="8af99720ab249fd1" providerId="LiveId" clId="{6EBCDD1A-59DA-4907-90D1-A3ACA9F06BE5}" dt="2018-03-13T16:22:15.937" v="1232" actId="26606"/>
          <ac:spMkLst>
            <pc:docMk/>
            <pc:sldMk cId="2048210909" sldId="264"/>
            <ac:spMk id="49" creationId="{7998CFD7-028F-445B-8564-B0F1DBE14D99}"/>
          </ac:spMkLst>
        </pc:spChg>
        <pc:grpChg chg="del">
          <ac:chgData name="Eric Cerveau" userId="8af99720ab249fd1" providerId="LiveId" clId="{6EBCDD1A-59DA-4907-90D1-A3ACA9F06BE5}" dt="2018-03-13T16:22:15.937" v="1232" actId="26606"/>
          <ac:grpSpMkLst>
            <pc:docMk/>
            <pc:sldMk cId="2048210909" sldId="264"/>
            <ac:grpSpMk id="28" creationId="{6368D1D6-8E4A-4E30-9034-D45B1C97424E}"/>
          </ac:grpSpMkLst>
        </pc:grpChg>
        <pc:grpChg chg="add">
          <ac:chgData name="Eric Cerveau" userId="8af99720ab249fd1" providerId="LiveId" clId="{6EBCDD1A-59DA-4907-90D1-A3ACA9F06BE5}" dt="2018-03-13T16:22:15.937" v="1232" actId="26606"/>
          <ac:grpSpMkLst>
            <pc:docMk/>
            <pc:sldMk cId="2048210909" sldId="264"/>
            <ac:grpSpMk id="42" creationId="{E8B4C9A9-D769-4847-A877-806B9CE1DCE3}"/>
          </ac:grpSpMkLst>
        </pc:grpChg>
        <pc:picChg chg="add del">
          <ac:chgData name="Eric Cerveau" userId="8af99720ab249fd1" providerId="LiveId" clId="{6EBCDD1A-59DA-4907-90D1-A3ACA9F06BE5}" dt="2018-03-13T16:21:41.909" v="1223"/>
          <ac:picMkLst>
            <pc:docMk/>
            <pc:sldMk cId="2048210909" sldId="264"/>
            <ac:picMk id="3" creationId="{E1A09385-F91B-4DBB-9A22-2730CBE20D62}"/>
          </ac:picMkLst>
        </pc:picChg>
        <pc:picChg chg="add del">
          <ac:chgData name="Eric Cerveau" userId="8af99720ab249fd1" providerId="LiveId" clId="{6EBCDD1A-59DA-4907-90D1-A3ACA9F06BE5}" dt="2018-03-13T16:22:01.294" v="1225"/>
          <ac:picMkLst>
            <pc:docMk/>
            <pc:sldMk cId="2048210909" sldId="264"/>
            <ac:picMk id="4" creationId="{BE4F21C9-D8E2-47B1-8FDD-6140F6F25EC8}"/>
          </ac:picMkLst>
        </pc:picChg>
        <pc:picChg chg="add del">
          <ac:chgData name="Eric Cerveau" userId="8af99720ab249fd1" providerId="LiveId" clId="{6EBCDD1A-59DA-4907-90D1-A3ACA9F06BE5}" dt="2018-03-13T16:22:03.605" v="1227"/>
          <ac:picMkLst>
            <pc:docMk/>
            <pc:sldMk cId="2048210909" sldId="264"/>
            <ac:picMk id="5" creationId="{4BC44A3C-F905-4C96-9541-ABA723521406}"/>
          </ac:picMkLst>
        </pc:picChg>
        <pc:picChg chg="add mod ord">
          <ac:chgData name="Eric Cerveau" userId="8af99720ab249fd1" providerId="LiveId" clId="{6EBCDD1A-59DA-4907-90D1-A3ACA9F06BE5}" dt="2018-03-13T16:22:15.937" v="1232" actId="26606"/>
          <ac:picMkLst>
            <pc:docMk/>
            <pc:sldMk cId="2048210909" sldId="264"/>
            <ac:picMk id="6" creationId="{E6BD2BFE-7A36-4C34-87AE-7735945A9216}"/>
          </ac:picMkLst>
        </pc:picChg>
        <pc:picChg chg="del">
          <ac:chgData name="Eric Cerveau" userId="8af99720ab249fd1" providerId="LiveId" clId="{6EBCDD1A-59DA-4907-90D1-A3ACA9F06BE5}" dt="2018-03-13T16:22:05.469" v="1228" actId="478"/>
          <ac:picMkLst>
            <pc:docMk/>
            <pc:sldMk cId="2048210909" sldId="264"/>
            <ac:picMk id="7" creationId="{F94184CB-5E8D-4966-8D87-46D06D613103}"/>
          </ac:picMkLst>
        </pc:picChg>
      </pc:sldChg>
      <pc:sldChg chg="addSp modSp modNotesTx">
        <pc:chgData name="Eric Cerveau" userId="8af99720ab249fd1" providerId="LiveId" clId="{6EBCDD1A-59DA-4907-90D1-A3ACA9F06BE5}" dt="2018-03-13T15:58:06.828" v="530" actId="20577"/>
        <pc:sldMkLst>
          <pc:docMk/>
          <pc:sldMk cId="952225494" sldId="266"/>
        </pc:sldMkLst>
        <pc:spChg chg="mod">
          <ac:chgData name="Eric Cerveau" userId="8af99720ab249fd1" providerId="LiveId" clId="{6EBCDD1A-59DA-4907-90D1-A3ACA9F06BE5}" dt="2018-03-13T14:25:08.196" v="161" actId="20577"/>
          <ac:spMkLst>
            <pc:docMk/>
            <pc:sldMk cId="952225494" sldId="266"/>
            <ac:spMk id="2" creationId="{4F338184-3C97-4BF9-8A58-98C2EB7C1225}"/>
          </ac:spMkLst>
        </pc:spChg>
        <pc:picChg chg="add mod">
          <ac:chgData name="Eric Cerveau" userId="8af99720ab249fd1" providerId="LiveId" clId="{6EBCDD1A-59DA-4907-90D1-A3ACA9F06BE5}" dt="2018-03-13T14:26:53.443" v="184"/>
          <ac:picMkLst>
            <pc:docMk/>
            <pc:sldMk cId="952225494" sldId="266"/>
            <ac:picMk id="4" creationId="{69FBC391-D849-47C6-BC97-857B1BD18137}"/>
          </ac:picMkLst>
        </pc:picChg>
        <pc:picChg chg="mod">
          <ac:chgData name="Eric Cerveau" userId="8af99720ab249fd1" providerId="LiveId" clId="{6EBCDD1A-59DA-4907-90D1-A3ACA9F06BE5}" dt="2018-03-13T14:25:26.757" v="162" actId="1076"/>
          <ac:picMkLst>
            <pc:docMk/>
            <pc:sldMk cId="952225494" sldId="266"/>
            <ac:picMk id="7" creationId="{69954A1E-9B59-42CE-80DA-588542D48FFA}"/>
          </ac:picMkLst>
        </pc:picChg>
      </pc:sldChg>
      <pc:sldChg chg="modNotesTx">
        <pc:chgData name="Eric Cerveau" userId="8af99720ab249fd1" providerId="LiveId" clId="{6EBCDD1A-59DA-4907-90D1-A3ACA9F06BE5}" dt="2018-03-13T15:57:55.856" v="495" actId="20577"/>
        <pc:sldMkLst>
          <pc:docMk/>
          <pc:sldMk cId="3836116734" sldId="267"/>
        </pc:sldMkLst>
      </pc:sldChg>
      <pc:sldChg chg="modSp">
        <pc:chgData name="Eric Cerveau" userId="8af99720ab249fd1" providerId="LiveId" clId="{6EBCDD1A-59DA-4907-90D1-A3ACA9F06BE5}" dt="2018-03-13T16:25:35.558" v="1245" actId="20577"/>
        <pc:sldMkLst>
          <pc:docMk/>
          <pc:sldMk cId="3207336834" sldId="268"/>
        </pc:sldMkLst>
        <pc:spChg chg="mod">
          <ac:chgData name="Eric Cerveau" userId="8af99720ab249fd1" providerId="LiveId" clId="{6EBCDD1A-59DA-4907-90D1-A3ACA9F06BE5}" dt="2018-03-13T16:25:35.558" v="1245" actId="20577"/>
          <ac:spMkLst>
            <pc:docMk/>
            <pc:sldMk cId="3207336834" sldId="268"/>
            <ac:spMk id="3" creationId="{FFD69DE2-60DF-4E0E-BA55-85E0ABECCE5A}"/>
          </ac:spMkLst>
        </pc:spChg>
      </pc:sldChg>
      <pc:sldChg chg="modSp">
        <pc:chgData name="Eric Cerveau" userId="8af99720ab249fd1" providerId="LiveId" clId="{6EBCDD1A-59DA-4907-90D1-A3ACA9F06BE5}" dt="2018-03-13T17:28:59.339" v="1357" actId="1035"/>
        <pc:sldMkLst>
          <pc:docMk/>
          <pc:sldMk cId="1038343360" sldId="269"/>
        </pc:sldMkLst>
        <pc:spChg chg="mod">
          <ac:chgData name="Eric Cerveau" userId="8af99720ab249fd1" providerId="LiveId" clId="{6EBCDD1A-59DA-4907-90D1-A3ACA9F06BE5}" dt="2018-03-13T17:28:59.339" v="1357" actId="1035"/>
          <ac:spMkLst>
            <pc:docMk/>
            <pc:sldMk cId="1038343360" sldId="269"/>
            <ac:spMk id="2" creationId="{4D982DC2-1B5A-44CC-BD7B-A2657712A440}"/>
          </ac:spMkLst>
        </pc:spChg>
        <pc:spChg chg="mod">
          <ac:chgData name="Eric Cerveau" userId="8af99720ab249fd1" providerId="LiveId" clId="{6EBCDD1A-59DA-4907-90D1-A3ACA9F06BE5}" dt="2018-03-13T17:28:59.339" v="1357" actId="1035"/>
          <ac:spMkLst>
            <pc:docMk/>
            <pc:sldMk cId="1038343360" sldId="269"/>
            <ac:spMk id="3" creationId="{CC128D62-4B52-408C-A01F-83443A491460}"/>
          </ac:spMkLst>
        </pc:spChg>
      </pc:sldChg>
      <pc:sldChg chg="modSp modNotesTx">
        <pc:chgData name="Eric Cerveau" userId="8af99720ab249fd1" providerId="LiveId" clId="{6EBCDD1A-59DA-4907-90D1-A3ACA9F06BE5}" dt="2018-03-13T16:05:23.677" v="1221" actId="313"/>
        <pc:sldMkLst>
          <pc:docMk/>
          <pc:sldMk cId="2866825120" sldId="270"/>
        </pc:sldMkLst>
        <pc:spChg chg="mod">
          <ac:chgData name="Eric Cerveau" userId="8af99720ab249fd1" providerId="LiveId" clId="{6EBCDD1A-59DA-4907-90D1-A3ACA9F06BE5}" dt="2018-03-13T15:23:20.850" v="223" actId="20577"/>
          <ac:spMkLst>
            <pc:docMk/>
            <pc:sldMk cId="2866825120" sldId="270"/>
            <ac:spMk id="3" creationId="{333B9D7C-B606-441F-B134-D953C3D17E91}"/>
          </ac:spMkLst>
        </pc:spChg>
      </pc:sldChg>
      <pc:sldChg chg="modSp">
        <pc:chgData name="Eric Cerveau" userId="8af99720ab249fd1" providerId="LiveId" clId="{6EBCDD1A-59DA-4907-90D1-A3ACA9F06BE5}" dt="2018-03-13T14:21:08.056" v="7" actId="20577"/>
        <pc:sldMkLst>
          <pc:docMk/>
          <pc:sldMk cId="2885551697" sldId="271"/>
        </pc:sldMkLst>
        <pc:spChg chg="mod">
          <ac:chgData name="Eric Cerveau" userId="8af99720ab249fd1" providerId="LiveId" clId="{6EBCDD1A-59DA-4907-90D1-A3ACA9F06BE5}" dt="2018-03-13T14:21:08.056" v="7" actId="20577"/>
          <ac:spMkLst>
            <pc:docMk/>
            <pc:sldMk cId="2885551697" sldId="271"/>
            <ac:spMk id="2" creationId="{D5552987-6204-472F-9713-ED8D9DF3F442}"/>
          </ac:spMkLst>
        </pc:spChg>
      </pc:sldChg>
      <pc:sldChg chg="addSp delSp modSp add">
        <pc:chgData name="Eric Cerveau" userId="8af99720ab249fd1" providerId="LiveId" clId="{6EBCDD1A-59DA-4907-90D1-A3ACA9F06BE5}" dt="2018-03-13T14:30:10.788" v="187"/>
        <pc:sldMkLst>
          <pc:docMk/>
          <pc:sldMk cId="2488919965" sldId="272"/>
        </pc:sldMkLst>
        <pc:spChg chg="mod">
          <ac:chgData name="Eric Cerveau" userId="8af99720ab249fd1" providerId="LiveId" clId="{6EBCDD1A-59DA-4907-90D1-A3ACA9F06BE5}" dt="2018-03-13T14:27:18.476" v="186"/>
          <ac:spMkLst>
            <pc:docMk/>
            <pc:sldMk cId="2488919965" sldId="272"/>
            <ac:spMk id="2" creationId="{78CCEE05-C742-4A94-BBA5-5DC266590706}"/>
          </ac:spMkLst>
        </pc:spChg>
        <pc:spChg chg="del">
          <ac:chgData name="Eric Cerveau" userId="8af99720ab249fd1" providerId="LiveId" clId="{6EBCDD1A-59DA-4907-90D1-A3ACA9F06BE5}" dt="2018-03-13T14:30:10.788" v="187"/>
          <ac:spMkLst>
            <pc:docMk/>
            <pc:sldMk cId="2488919965" sldId="272"/>
            <ac:spMk id="3" creationId="{BDF5F53E-1E44-47E4-8665-B1B803D84A62}"/>
          </ac:spMkLst>
        </pc:spChg>
        <pc:picChg chg="add mod">
          <ac:chgData name="Eric Cerveau" userId="8af99720ab249fd1" providerId="LiveId" clId="{6EBCDD1A-59DA-4907-90D1-A3ACA9F06BE5}" dt="2018-03-13T14:30:10.788" v="187"/>
          <ac:picMkLst>
            <pc:docMk/>
            <pc:sldMk cId="2488919965" sldId="272"/>
            <ac:picMk id="4" creationId="{DB1F58F9-9590-49CD-B220-602E8E0D33E1}"/>
          </ac:picMkLst>
        </pc:picChg>
      </pc:sldChg>
      <pc:sldChg chg="addSp delSp modSp add ord">
        <pc:chgData name="Eric Cerveau" userId="8af99720ab249fd1" providerId="LiveId" clId="{6EBCDD1A-59DA-4907-90D1-A3ACA9F06BE5}" dt="2018-03-13T16:44:46.151" v="1356"/>
        <pc:sldMkLst>
          <pc:docMk/>
          <pc:sldMk cId="2574723428" sldId="273"/>
        </pc:sldMkLst>
        <pc:spChg chg="mod">
          <ac:chgData name="Eric Cerveau" userId="8af99720ab249fd1" providerId="LiveId" clId="{6EBCDD1A-59DA-4907-90D1-A3ACA9F06BE5}" dt="2018-03-13T16:33:11.780" v="1261" actId="20577"/>
          <ac:spMkLst>
            <pc:docMk/>
            <pc:sldMk cId="2574723428" sldId="273"/>
            <ac:spMk id="2" creationId="{52E4087A-1CA3-41B3-97D0-68A0AEA0CEA3}"/>
          </ac:spMkLst>
        </pc:spChg>
        <pc:spChg chg="del mod">
          <ac:chgData name="Eric Cerveau" userId="8af99720ab249fd1" providerId="LiveId" clId="{6EBCDD1A-59DA-4907-90D1-A3ACA9F06BE5}" dt="2018-03-13T16:33:06.970" v="1257"/>
          <ac:spMkLst>
            <pc:docMk/>
            <pc:sldMk cId="2574723428" sldId="273"/>
            <ac:spMk id="3" creationId="{653A4F80-02A6-4F73-9A16-49F99E3B0D82}"/>
          </ac:spMkLst>
        </pc:spChg>
        <pc:picChg chg="add mod">
          <ac:chgData name="Eric Cerveau" userId="8af99720ab249fd1" providerId="LiveId" clId="{6EBCDD1A-59DA-4907-90D1-A3ACA9F06BE5}" dt="2018-03-13T16:33:06.970" v="1257"/>
          <ac:picMkLst>
            <pc:docMk/>
            <pc:sldMk cId="2574723428" sldId="273"/>
            <ac:picMk id="4" creationId="{78B3E5CC-F42E-48F1-AE12-9D77275DC397}"/>
          </ac:picMkLst>
        </pc:picChg>
      </pc:sldChg>
      <pc:sldChg chg="add del">
        <pc:chgData name="Eric Cerveau" userId="8af99720ab249fd1" providerId="LiveId" clId="{6EBCDD1A-59DA-4907-90D1-A3ACA9F06BE5}" dt="2018-03-13T16:32:22.573" v="1247"/>
        <pc:sldMkLst>
          <pc:docMk/>
          <pc:sldMk cId="3973039624" sldId="273"/>
        </pc:sldMkLst>
      </pc:sldChg>
      <pc:sldChg chg="modSp add del">
        <pc:chgData name="Eric Cerveau" userId="8af99720ab249fd1" providerId="LiveId" clId="{6EBCDD1A-59DA-4907-90D1-A3ACA9F06BE5}" dt="2018-03-13T15:51:36.383" v="238" actId="2696"/>
        <pc:sldMkLst>
          <pc:docMk/>
          <pc:sldMk cId="4044739411" sldId="273"/>
        </pc:sldMkLst>
        <pc:spChg chg="mod">
          <ac:chgData name="Eric Cerveau" userId="8af99720ab249fd1" providerId="LiveId" clId="{6EBCDD1A-59DA-4907-90D1-A3ACA9F06BE5}" dt="2018-03-13T15:51:30.847" v="237" actId="20577"/>
          <ac:spMkLst>
            <pc:docMk/>
            <pc:sldMk cId="4044739411" sldId="273"/>
            <ac:spMk id="2" creationId="{F0DDB2CC-6695-4D05-B79F-CC41B6781DB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D6D1DC-F57A-4E22-A078-63443B86550E}" type="datetimeFigureOut">
              <a:rPr lang="fr-FR" smtClean="0"/>
              <a:t>13/03/2018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20BDBD-66E0-4891-A769-17B15D9233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5675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s’était réparti les modèles à réaliser, au final, comme les modèles que j’avais à réaliser posaient des problèmes (l’arbre) guillaume a fait plus de développement et moi j’ai continué sur la création des modèles 3D. Et sur la fin, on a partagé la réalisation de la scène sur </a:t>
            </a:r>
            <a:r>
              <a:rPr lang="fr-FR" dirty="0" err="1"/>
              <a:t>godot</a:t>
            </a:r>
            <a:r>
              <a:rPr lang="fr-FR" dirty="0"/>
              <a:t>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5479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Décrire le but du jeu, comment il fonctionne donc, 3 niveaux, ramassé différents objets pour avancer , récupérer un </a:t>
            </a:r>
            <a:r>
              <a:rPr lang="fr-FR" dirty="0" err="1"/>
              <a:t>token</a:t>
            </a:r>
            <a:r>
              <a:rPr lang="fr-FR" dirty="0"/>
              <a:t> par niveau,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7526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Dv</a:t>
            </a:r>
            <a:r>
              <a:rPr lang="fr-FR" dirty="0"/>
              <a:t> : campo </a:t>
            </a:r>
            <a:r>
              <a:rPr lang="fr-FR" dirty="0" err="1"/>
              <a:t>santos</a:t>
            </a:r>
            <a:endParaRPr lang="fr-FR" dirty="0"/>
          </a:p>
          <a:p>
            <a:r>
              <a:rPr lang="fr-FR" dirty="0"/>
              <a:t>On incarne Henri, qui souhaite, après le décès de sa femme suite à </a:t>
            </a:r>
            <a:r>
              <a:rPr lang="fr-FR" dirty="0" err="1"/>
              <a:t>Heizeilmer</a:t>
            </a:r>
            <a:r>
              <a:rPr lang="fr-FR" dirty="0"/>
              <a:t>, devenir garder forestier dans le Wyoming.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4226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par </a:t>
            </a:r>
            <a:r>
              <a:rPr lang="fr-FR" dirty="0" err="1"/>
              <a:t>Thekla</a:t>
            </a:r>
            <a:r>
              <a:rPr lang="fr-FR" dirty="0"/>
              <a:t> ( </a:t>
            </a:r>
            <a:r>
              <a:rPr lang="fr-FR" dirty="0" err="1"/>
              <a:t>Johnatton</a:t>
            </a:r>
            <a:r>
              <a:rPr lang="fr-FR" dirty="0"/>
              <a:t> Blow concepteur de </a:t>
            </a:r>
            <a:r>
              <a:rPr lang="fr-FR" dirty="0" err="1"/>
              <a:t>Braid</a:t>
            </a:r>
            <a:r>
              <a:rPr lang="fr-FR" dirty="0"/>
              <a:t> )</a:t>
            </a:r>
          </a:p>
          <a:p>
            <a:r>
              <a:rPr lang="fr-FR" dirty="0"/>
              <a:t>On y incarne une personnage se trouvant seul sur une île.  Tout le jeu repose sur une série d’énigme et l’interprétation du joueur, et sa capacité à observer son environnement. Il n’y a aucun texte, et le personnage est muet.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2838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Différents matériaux pour les différents élément : principalement ceux qui sont unis.</a:t>
            </a:r>
          </a:p>
          <a:p>
            <a:r>
              <a:rPr lang="fr-FR" dirty="0"/>
              <a:t>Ensuite tentative de réalisation de volumen sur la couette,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906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Basé sur des </a:t>
            </a:r>
            <a:r>
              <a:rPr lang="fr-FR" dirty="0" err="1"/>
              <a:t>keyframes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4183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Couleur qui changent, cube sous la 1ere </a:t>
            </a:r>
            <a:r>
              <a:rPr lang="fr-FR" dirty="0" err="1"/>
              <a:t>stelle</a:t>
            </a:r>
            <a:r>
              <a:rPr lang="fr-FR" dirty="0"/>
              <a:t> </a:t>
            </a:r>
            <a:r>
              <a:rPr lang="fr-FR" dirty="0" err="1"/>
              <a:t>qu</a:t>
            </a:r>
            <a:r>
              <a:rPr lang="fr-FR" dirty="0"/>
              <a:t> </a:t>
            </a:r>
            <a:r>
              <a:rPr lang="fr-FR" dirty="0" err="1"/>
              <a:t>iremontent</a:t>
            </a:r>
            <a:r>
              <a:rPr lang="fr-FR" dirty="0"/>
              <a:t> animation par </a:t>
            </a:r>
            <a:r>
              <a:rPr lang="fr-FR" dirty="0" err="1"/>
              <a:t>keyframe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7383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Maintenant le travail va principalement se focaliser sur finaliser les modèles pour les 2 autres niveaux maintenant qu’on a un système bien développé pour comprendre l’avancé du joueur dans le jeu.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8569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AAA687-F7C2-4579-BA21-A4AA97CEB9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Présentation Infographie : projet jeu d’exploration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8EC6656-79C6-4695-B4AB-AA068177C7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Guillaume Gosset &amp; Eric Cerveau</a:t>
            </a:r>
          </a:p>
          <a:p>
            <a:r>
              <a:rPr lang="fr-FR" dirty="0"/>
              <a:t>13/03/2018</a:t>
            </a:r>
          </a:p>
        </p:txBody>
      </p:sp>
    </p:spTree>
    <p:extLst>
      <p:ext uri="{BB962C8B-B14F-4D97-AF65-F5344CB8AC3E}">
        <p14:creationId xmlns:p14="http://schemas.microsoft.com/office/powerpoint/2010/main" val="3244325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6A45318B-BE1C-4D49-A9DD-FA596C979E5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8B4C9A9-D769-4847-A877-806B9CE1DCE3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3594ABA-7772-433B-927C-70EA38B73869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27F8377-D1C5-43D7-A43C-FDD74733B6FE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42DF53C-4386-4D90-A6F3-ADECD26A4FC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5403C01-9B04-4049-8F23-6E1D0590023A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EED64BB-8BA5-42CD-946F-37141C62D6C5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Snip Diagonal Corner Rectangle 24">
            <a:extLst>
              <a:ext uri="{FF2B5EF4-FFF2-40B4-BE49-F238E27FC236}">
                <a16:creationId xmlns:a16="http://schemas.microsoft.com/office/drawing/2014/main" id="{7998CFD7-028F-445B-8564-B0F1DBE14D9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5136155" cy="5286838"/>
          </a:xfrm>
          <a:prstGeom prst="snip2DiagRect">
            <a:avLst>
              <a:gd name="adj1" fmla="val 9954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6BD2BFE-7A36-4C34-87AE-7735945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91" r="8649" b="3"/>
          <a:stretch/>
        </p:blipFill>
        <p:spPr>
          <a:xfrm>
            <a:off x="797205" y="786117"/>
            <a:ext cx="4809744" cy="4956048"/>
          </a:xfrm>
          <a:custGeom>
            <a:avLst/>
            <a:gdLst>
              <a:gd name="connsiteX0" fmla="*/ 478762 w 4809744"/>
              <a:gd name="connsiteY0" fmla="*/ 0 h 4956048"/>
              <a:gd name="connsiteX1" fmla="*/ 4809744 w 4809744"/>
              <a:gd name="connsiteY1" fmla="*/ 0 h 4956048"/>
              <a:gd name="connsiteX2" fmla="*/ 4809744 w 4809744"/>
              <a:gd name="connsiteY2" fmla="*/ 4477286 h 4956048"/>
              <a:gd name="connsiteX3" fmla="*/ 4330982 w 4809744"/>
              <a:gd name="connsiteY3" fmla="*/ 4956048 h 4956048"/>
              <a:gd name="connsiteX4" fmla="*/ 0 w 4809744"/>
              <a:gd name="connsiteY4" fmla="*/ 4956048 h 4956048"/>
              <a:gd name="connsiteX5" fmla="*/ 0 w 4809744"/>
              <a:gd name="connsiteY5" fmla="*/ 478762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09744" h="4956048">
                <a:moveTo>
                  <a:pt x="478762" y="0"/>
                </a:moveTo>
                <a:lnTo>
                  <a:pt x="4809744" y="0"/>
                </a:lnTo>
                <a:lnTo>
                  <a:pt x="4809744" y="4477286"/>
                </a:lnTo>
                <a:lnTo>
                  <a:pt x="4330982" y="4956048"/>
                </a:lnTo>
                <a:lnTo>
                  <a:pt x="0" y="4956048"/>
                </a:lnTo>
                <a:lnTo>
                  <a:pt x="0" y="478762"/>
                </a:ln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F15B24B-A45A-4B7E-A8F6-504B43631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114" y="4487332"/>
            <a:ext cx="4205003" cy="15070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200"/>
              <a:t>V – Réalisation du lit et texturage</a:t>
            </a:r>
            <a:br>
              <a:rPr lang="fr-FR" sz="3200"/>
            </a:br>
            <a:endParaRPr lang="fr-FR" sz="32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C722B56-5B04-43AF-BD0E-CC2762A77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8" y="685800"/>
            <a:ext cx="4819653" cy="3615267"/>
          </a:xfrm>
        </p:spPr>
        <p:txBody>
          <a:bodyPr>
            <a:normAutofit/>
          </a:bodyPr>
          <a:lstStyle/>
          <a:p>
            <a:r>
              <a:rPr lang="en-US" sz="1800"/>
              <a:t>Utilisation d’une UV map smart</a:t>
            </a:r>
          </a:p>
          <a:p>
            <a:r>
              <a:rPr lang="en-US" sz="1800"/>
              <a:t>Tentative de réaliser des texture qui ne </a:t>
            </a:r>
            <a:r>
              <a:rPr lang="fr-FR" sz="1800"/>
              <a:t>rendaient</a:t>
            </a:r>
            <a:r>
              <a:rPr lang="en-US" sz="1800"/>
              <a:t> pas “plates”</a:t>
            </a:r>
          </a:p>
          <a:p>
            <a:r>
              <a:rPr lang="en-US" sz="1800"/>
              <a:t>Combinaison de couleurs unies et texture entre les différents éléments de la scene.</a:t>
            </a:r>
          </a:p>
        </p:txBody>
      </p:sp>
    </p:spTree>
    <p:extLst>
      <p:ext uri="{BB962C8B-B14F-4D97-AF65-F5344CB8AC3E}">
        <p14:creationId xmlns:p14="http://schemas.microsoft.com/office/powerpoint/2010/main" val="2048210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C6EDEF-A3BB-407B-9CDF-A7E5E5AE68C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1AE95B9-B8B1-4D2E-827E-AE702FB672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B96C491-9D12-4A1F-87C1-4087035C529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FE5C4A-1546-4452-A19D-2A989D4BC40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148CBA6-F6FA-4167-BD0D-40D35561B2C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B9A8234-2F00-40E6-BCCC-86FAB3EB7C4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2C6435E-737E-4009-A04F-0FEAF47EDA8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2175B5A-440E-485E-AA3B-DB4F5B0DC3F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74F21EB-8231-457A-9CD9-26F3FD6C9263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28312DE-CF4A-475A-B8B3-17C372A7673F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4817E42-2080-49B8-9DBA-E842B9599BAA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1E72023-0F7C-4EB4-A17D-00C47AA44087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Snip Diagonal Corner Rectangle 6">
            <a:extLst>
              <a:ext uri="{FF2B5EF4-FFF2-40B4-BE49-F238E27FC236}">
                <a16:creationId xmlns:a16="http://schemas.microsoft.com/office/drawing/2014/main" id="{FC434DEB-993E-4D99-BB55-EECED066439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5136155" cy="5286838"/>
          </a:xfrm>
          <a:prstGeom prst="snip2DiagRect">
            <a:avLst>
              <a:gd name="adj1" fmla="val 9954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CE28B2A-E9AC-46FA-89A2-6CB4F43BAB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52" r="-1" b="-1"/>
          <a:stretch/>
        </p:blipFill>
        <p:spPr>
          <a:xfrm>
            <a:off x="797205" y="617947"/>
            <a:ext cx="4972950" cy="5124218"/>
          </a:xfrm>
          <a:custGeom>
            <a:avLst/>
            <a:gdLst>
              <a:gd name="connsiteX0" fmla="*/ 478762 w 4809744"/>
              <a:gd name="connsiteY0" fmla="*/ 0 h 4956048"/>
              <a:gd name="connsiteX1" fmla="*/ 4809744 w 4809744"/>
              <a:gd name="connsiteY1" fmla="*/ 0 h 4956048"/>
              <a:gd name="connsiteX2" fmla="*/ 4809744 w 4809744"/>
              <a:gd name="connsiteY2" fmla="*/ 4477286 h 4956048"/>
              <a:gd name="connsiteX3" fmla="*/ 4330982 w 4809744"/>
              <a:gd name="connsiteY3" fmla="*/ 4956048 h 4956048"/>
              <a:gd name="connsiteX4" fmla="*/ 0 w 4809744"/>
              <a:gd name="connsiteY4" fmla="*/ 4956048 h 4956048"/>
              <a:gd name="connsiteX5" fmla="*/ 0 w 4809744"/>
              <a:gd name="connsiteY5" fmla="*/ 478762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09744" h="4956048">
                <a:moveTo>
                  <a:pt x="478762" y="0"/>
                </a:moveTo>
                <a:lnTo>
                  <a:pt x="4809744" y="0"/>
                </a:lnTo>
                <a:lnTo>
                  <a:pt x="4809744" y="4477286"/>
                </a:lnTo>
                <a:lnTo>
                  <a:pt x="4330982" y="4956048"/>
                </a:lnTo>
                <a:lnTo>
                  <a:pt x="0" y="4956048"/>
                </a:lnTo>
                <a:lnTo>
                  <a:pt x="0" y="478762"/>
                </a:ln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A455539-C60C-4230-8312-0CAF819FE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28617"/>
            <a:ext cx="5408613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V – </a:t>
            </a:r>
            <a:r>
              <a:rPr lang="en-US" sz="4800" dirty="0" err="1"/>
              <a:t>Réalisation</a:t>
            </a:r>
            <a:r>
              <a:rPr lang="en-US" sz="4800" dirty="0"/>
              <a:t> du lit et </a:t>
            </a:r>
            <a:r>
              <a:rPr lang="en-US" sz="4800" dirty="0" err="1"/>
              <a:t>texturage</a:t>
            </a:r>
            <a:r>
              <a:rPr lang="en-US" sz="4800" dirty="0"/>
              <a:t> UV map du lit</a:t>
            </a:r>
          </a:p>
        </p:txBody>
      </p:sp>
    </p:spTree>
    <p:extLst>
      <p:ext uri="{BB962C8B-B14F-4D97-AF65-F5344CB8AC3E}">
        <p14:creationId xmlns:p14="http://schemas.microsoft.com/office/powerpoint/2010/main" val="1270563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E4087A-1CA3-41B3-97D0-68A0AEA0C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Arbres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78B3E5CC-F42E-48F1-AE12-9D77275DC3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3950" y="685800"/>
            <a:ext cx="3374925" cy="361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723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338184-3C97-4BF9-8A58-98C2EB7C1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Réalisation de la porte</a:t>
            </a:r>
          </a:p>
        </p:txBody>
      </p:sp>
      <p:pic>
        <p:nvPicPr>
          <p:cNvPr id="7" name="2018-03-12 22-21-31">
            <a:hlinkClick r:id="" action="ppaction://media"/>
            <a:extLst>
              <a:ext uri="{FF2B5EF4-FFF2-40B4-BE49-F238E27FC236}">
                <a16:creationId xmlns:a16="http://schemas.microsoft.com/office/drawing/2014/main" id="{69954A1E-9B59-42CE-80DA-588542D48FF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4212" y="872594"/>
            <a:ext cx="6426200" cy="3614738"/>
          </a:xfrm>
        </p:spPr>
      </p:pic>
      <p:pic>
        <p:nvPicPr>
          <p:cNvPr id="4" name="Image 3" descr="Texture de porte&#10;">
            <a:extLst>
              <a:ext uri="{FF2B5EF4-FFF2-40B4-BE49-F238E27FC236}">
                <a16:creationId xmlns:a16="http://schemas.microsoft.com/office/drawing/2014/main" id="{69FBC391-D849-47C6-BC97-857B1BD18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5722" y="872594"/>
            <a:ext cx="1619805" cy="323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22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CCEE05-C742-4A94-BBA5-5DC266590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Réalisation de la porte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DB1F58F9-9590-49CD-B220-602E8E0D33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0472" y="685800"/>
            <a:ext cx="6841881" cy="361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19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794B4E-FA7A-4205-BF58-35BE19832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Animation du </a:t>
            </a:r>
            <a:r>
              <a:rPr lang="fr-FR" dirty="0" err="1"/>
              <a:t>token</a:t>
            </a:r>
            <a:endParaRPr lang="fr-FR" dirty="0"/>
          </a:p>
        </p:txBody>
      </p:sp>
      <p:pic>
        <p:nvPicPr>
          <p:cNvPr id="4" name="2018-03-12 22-27-31">
            <a:hlinkClick r:id="" action="ppaction://media"/>
            <a:extLst>
              <a:ext uri="{FF2B5EF4-FFF2-40B4-BE49-F238E27FC236}">
                <a16:creationId xmlns:a16="http://schemas.microsoft.com/office/drawing/2014/main" id="{A9C0D40C-A626-4F02-A2F4-7F3EDC35BDE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8313" y="685800"/>
            <a:ext cx="6426200" cy="3614738"/>
          </a:xfrm>
        </p:spPr>
      </p:pic>
    </p:spTree>
    <p:extLst>
      <p:ext uri="{BB962C8B-B14F-4D97-AF65-F5344CB8AC3E}">
        <p14:creationId xmlns:p14="http://schemas.microsoft.com/office/powerpoint/2010/main" val="383611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E0CCCB-AC61-4C6A-90DA-CFFE27307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Jeu de lumière utilisé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D69DE2-60DF-4E0E-BA55-85E0ABECC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une lumière de type </a:t>
            </a:r>
            <a:r>
              <a:rPr lang="fr-FR" dirty="0" err="1"/>
              <a:t>sun</a:t>
            </a:r>
            <a:r>
              <a:rPr lang="fr-FR" dirty="0"/>
              <a:t> qui est orienté de la même manière que celui représenté dans le ciel</a:t>
            </a:r>
          </a:p>
          <a:p>
            <a:r>
              <a:rPr lang="fr-FR" dirty="0"/>
              <a:t>- une lumière de type point dans la maison pour éclairée</a:t>
            </a:r>
          </a:p>
          <a:p>
            <a:r>
              <a:rPr lang="fr-FR" dirty="0"/>
              <a:t>- quatre lumière de type point pour la torche une fois allumée</a:t>
            </a:r>
          </a:p>
          <a:p>
            <a:r>
              <a:rPr lang="fr-FR" dirty="0"/>
              <a:t>- une lumière sous l’arche afin d’égaliser le niveau de lumière</a:t>
            </a:r>
          </a:p>
        </p:txBody>
      </p:sp>
    </p:spTree>
    <p:extLst>
      <p:ext uri="{BB962C8B-B14F-4D97-AF65-F5344CB8AC3E}">
        <p14:creationId xmlns:p14="http://schemas.microsoft.com/office/powerpoint/2010/main" val="3207336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982DC2-1B5A-44CC-BD7B-A2657712A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76921"/>
            <a:ext cx="8001000" cy="2971801"/>
          </a:xfrm>
        </p:spPr>
        <p:txBody>
          <a:bodyPr/>
          <a:lstStyle/>
          <a:p>
            <a:r>
              <a:rPr lang="fr-FR" dirty="0"/>
              <a:t>Démonstration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C128D62-4B52-408C-A01F-83443A4914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34989"/>
            <a:ext cx="6400800" cy="1947333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8343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295A85-66A6-4815-AC27-1A09FBF97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What’s</a:t>
            </a:r>
            <a:r>
              <a:rPr lang="fr-FR" dirty="0"/>
              <a:t> </a:t>
            </a:r>
            <a:r>
              <a:rPr lang="fr-FR" dirty="0" err="1"/>
              <a:t>next</a:t>
            </a:r>
            <a:r>
              <a:rPr lang="fr-FR" dirty="0"/>
              <a:t>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3B9D7C-B606-441F-B134-D953C3D17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Faire les deux autres niveaux</a:t>
            </a:r>
          </a:p>
          <a:p>
            <a:r>
              <a:rPr lang="fr-FR" dirty="0"/>
              <a:t>Revoir/finaliser certaines textures</a:t>
            </a:r>
          </a:p>
          <a:p>
            <a:r>
              <a:rPr lang="fr-FR" dirty="0"/>
              <a:t>Animer une flamme</a:t>
            </a:r>
          </a:p>
          <a:p>
            <a:r>
              <a:rPr lang="fr-FR" dirty="0"/>
              <a:t>Ajouter des effets sonores</a:t>
            </a:r>
          </a:p>
          <a:p>
            <a:r>
              <a:rPr lang="fr-FR" dirty="0"/>
              <a:t>Monter des deux côtés de l’échelle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6825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A3FC39-0A15-405A-8302-BC20FD9C9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175391"/>
            <a:ext cx="8534400" cy="1507067"/>
          </a:xfrm>
        </p:spPr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6DA318-7B4B-46A4-81D8-28A217A04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2413932"/>
            <a:ext cx="8534400" cy="3615267"/>
          </a:xfrm>
        </p:spPr>
        <p:txBody>
          <a:bodyPr/>
          <a:lstStyle/>
          <a:p>
            <a:r>
              <a:rPr lang="fr-FR" dirty="0"/>
              <a:t>I – Divisions des tâches au sein de l’équipe</a:t>
            </a:r>
          </a:p>
          <a:p>
            <a:r>
              <a:rPr lang="fr-FR" dirty="0"/>
              <a:t>II – Pourquoi un jeu d’exploration ?</a:t>
            </a:r>
          </a:p>
          <a:p>
            <a:r>
              <a:rPr lang="fr-FR" dirty="0"/>
              <a:t>III – Jeux d’exploration similaires</a:t>
            </a:r>
          </a:p>
          <a:p>
            <a:r>
              <a:rPr lang="fr-FR" dirty="0"/>
              <a:t>IV – Le langage de programmation et les technologies utilisées</a:t>
            </a:r>
          </a:p>
          <a:p>
            <a:r>
              <a:rPr lang="fr-FR" dirty="0"/>
              <a:t>V – Réalisation du lit et texturage</a:t>
            </a:r>
          </a:p>
          <a:p>
            <a:r>
              <a:rPr lang="fr-FR" dirty="0"/>
              <a:t>VI – Animation de la porte et du </a:t>
            </a:r>
            <a:r>
              <a:rPr lang="fr-FR" dirty="0" err="1"/>
              <a:t>token</a:t>
            </a:r>
            <a:endParaRPr lang="fr-FR" dirty="0"/>
          </a:p>
          <a:p>
            <a:r>
              <a:rPr lang="fr-FR" dirty="0"/>
              <a:t>VII – Le jeu de lumière utilisé</a:t>
            </a:r>
          </a:p>
          <a:p>
            <a:r>
              <a:rPr lang="fr-FR" dirty="0"/>
              <a:t>VIII – Ce qu’il reste à faire</a:t>
            </a:r>
          </a:p>
        </p:txBody>
      </p:sp>
    </p:spTree>
    <p:extLst>
      <p:ext uri="{BB962C8B-B14F-4D97-AF65-F5344CB8AC3E}">
        <p14:creationId xmlns:p14="http://schemas.microsoft.com/office/powerpoint/2010/main" val="4076989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7CAC0C-E113-4F94-80F8-05621B7E8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Division des tâches au sein de l’équipe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9F060B-0A5A-448D-AC25-D47C6670D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Base de 50/50</a:t>
            </a:r>
          </a:p>
          <a:p>
            <a:r>
              <a:rPr lang="fr-FR" dirty="0"/>
              <a:t>Réorientation développement du jeu / modèles 3D</a:t>
            </a:r>
          </a:p>
        </p:txBody>
      </p:sp>
    </p:spTree>
    <p:extLst>
      <p:ext uri="{BB962C8B-B14F-4D97-AF65-F5344CB8AC3E}">
        <p14:creationId xmlns:p14="http://schemas.microsoft.com/office/powerpoint/2010/main" val="711220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38AB35-F3A5-4B5C-ACD6-FD436C06E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jeu d’exploration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2DDDD6-6A24-443D-80F3-9BF0FAC68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Style de jeu qui permet de faire bon nombre de modèles différents.</a:t>
            </a:r>
          </a:p>
          <a:p>
            <a:r>
              <a:rPr lang="fr-FR" dirty="0"/>
              <a:t>Repose sur des systèmes de déclencheurs</a:t>
            </a:r>
          </a:p>
          <a:p>
            <a:r>
              <a:rPr lang="fr-FR" dirty="0"/>
              <a:t>Parce qu’on aime bien ça.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0128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E99AA7-8C37-455E-A234-BAD855430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Jeux d’explorations similaire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DEB10B-C46D-4BD0-AAAF-0749EEC9F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Firewatch</a:t>
            </a:r>
            <a:r>
              <a:rPr lang="fr-FR" dirty="0"/>
              <a:t> développé par Campo Santo. </a:t>
            </a:r>
          </a:p>
          <a:p>
            <a:r>
              <a:rPr lang="fr-FR" dirty="0"/>
              <a:t>The </a:t>
            </a:r>
            <a:r>
              <a:rPr lang="fr-FR" dirty="0" err="1"/>
              <a:t>Witness</a:t>
            </a:r>
            <a:r>
              <a:rPr lang="fr-FR" dirty="0"/>
              <a:t> développé par </a:t>
            </a:r>
            <a:r>
              <a:rPr lang="fr-FR" dirty="0" err="1"/>
              <a:t>Thekla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0646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1FFBEC-79F1-4324-96E2-5C61F2AFE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4731" y="1368148"/>
            <a:ext cx="3162157" cy="1143000"/>
          </a:xfrm>
        </p:spPr>
        <p:txBody>
          <a:bodyPr/>
          <a:lstStyle/>
          <a:p>
            <a:r>
              <a:rPr lang="fr-FR" dirty="0" err="1"/>
              <a:t>Firewatch</a:t>
            </a:r>
            <a:endParaRPr lang="fr-FR" dirty="0"/>
          </a:p>
        </p:txBody>
      </p:sp>
      <p:pic>
        <p:nvPicPr>
          <p:cNvPr id="6" name="Espace réservé pour une image  5">
            <a:extLst>
              <a:ext uri="{FF2B5EF4-FFF2-40B4-BE49-F238E27FC236}">
                <a16:creationId xmlns:a16="http://schemas.microsoft.com/office/drawing/2014/main" id="{63AF3C52-FE0C-49AD-876B-7BBBB1A5997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tretch>
            <a:fillRect/>
          </a:stretch>
        </p:blipFill>
        <p:spPr>
          <a:xfrm>
            <a:off x="109735" y="1230284"/>
            <a:ext cx="8374652" cy="4039985"/>
          </a:xfrm>
        </p:spPr>
      </p:pic>
    </p:spTree>
    <p:extLst>
      <p:ext uri="{BB962C8B-B14F-4D97-AF65-F5344CB8AC3E}">
        <p14:creationId xmlns:p14="http://schemas.microsoft.com/office/powerpoint/2010/main" val="2375904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C6EDEF-A3BB-407B-9CDF-A7E5E5AE68C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AE95B9-B8B1-4D2E-827E-AE702FB672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B96C491-9D12-4A1F-87C1-4087035C529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FE5C4A-1546-4452-A19D-2A989D4BC40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148CBA6-F6FA-4167-BD0D-40D35561B2C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B00BF1A-DE31-418A-A8D6-94DD83A4269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nip Diagonal Corner Rectangle 6">
            <a:extLst>
              <a:ext uri="{FF2B5EF4-FFF2-40B4-BE49-F238E27FC236}">
                <a16:creationId xmlns:a16="http://schemas.microsoft.com/office/drawing/2014/main" id="{5E44135C-8489-48D6-9DE0-01158CEC1D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2EBB1E3-798E-4681-9571-598110EB76C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4A29AFA-763B-4A7F-8FF9-FFD9D024E3DA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011B936-A98D-477F-B7BC-3354833D87EC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1CCE537-3FB5-4822-9301-DE08C0668002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2C3CF57-635E-4A09-9AF1-7CD17A809889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E20542C-AE6A-4CFE-BA4B-5D59F9F745C5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Espace réservé pour une image  5" descr="Une image contenant arbre, crépuscule, extérieur&#10;&#10;Description générée avec un niveau de confiance très élevé">
            <a:extLst>
              <a:ext uri="{FF2B5EF4-FFF2-40B4-BE49-F238E27FC236}">
                <a16:creationId xmlns:a16="http://schemas.microsoft.com/office/drawing/2014/main" id="{2B92C373-7CDA-42F5-A1A0-AD41A334E90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3701" r="25416" b="1"/>
          <a:stretch/>
        </p:blipFill>
        <p:spPr>
          <a:xfrm>
            <a:off x="799072" y="786117"/>
            <a:ext cx="6245352" cy="4956048"/>
          </a:xfrm>
          <a:custGeom>
            <a:avLst/>
            <a:gdLst>
              <a:gd name="connsiteX0" fmla="*/ 534609 w 6245352"/>
              <a:gd name="connsiteY0" fmla="*/ 0 h 4956048"/>
              <a:gd name="connsiteX1" fmla="*/ 6245352 w 6245352"/>
              <a:gd name="connsiteY1" fmla="*/ 0 h 4956048"/>
              <a:gd name="connsiteX2" fmla="*/ 6245352 w 6245352"/>
              <a:gd name="connsiteY2" fmla="*/ 4421439 h 4956048"/>
              <a:gd name="connsiteX3" fmla="*/ 5710743 w 6245352"/>
              <a:gd name="connsiteY3" fmla="*/ 4956048 h 4956048"/>
              <a:gd name="connsiteX4" fmla="*/ 0 w 6245352"/>
              <a:gd name="connsiteY4" fmla="*/ 4956048 h 4956048"/>
              <a:gd name="connsiteX5" fmla="*/ 0 w 6245352"/>
              <a:gd name="connsiteY5" fmla="*/ 534609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AAB9B83-AE6A-4869-8346-110570BD9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The witness</a:t>
            </a:r>
          </a:p>
        </p:txBody>
      </p:sp>
    </p:spTree>
    <p:extLst>
      <p:ext uri="{BB962C8B-B14F-4D97-AF65-F5344CB8AC3E}">
        <p14:creationId xmlns:p14="http://schemas.microsoft.com/office/powerpoint/2010/main" val="2356067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70807E-96E4-4BA0-B0D6-6E075316D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langage de programmation et technologies utilisés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0F3E9D-D7E6-4DCD-8502-B6CE12788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Blender et Godot parce que c’est open source</a:t>
            </a:r>
          </a:p>
          <a:p>
            <a:r>
              <a:rPr lang="fr-FR" dirty="0"/>
              <a:t>Blender pour créer les modèles 3D, les animations, et appliqué les textures.</a:t>
            </a:r>
          </a:p>
          <a:p>
            <a:r>
              <a:rPr lang="fr-FR" dirty="0"/>
              <a:t>Godot pour la réalisation du jeu en lui-même. Godot favorisé à </a:t>
            </a:r>
            <a:r>
              <a:rPr lang="fr-FR" dirty="0" err="1"/>
              <a:t>unity</a:t>
            </a:r>
            <a:r>
              <a:rPr lang="fr-FR" dirty="0"/>
              <a:t>, parce qu’on travaille sur plusieurs plateformes (Linux et Windows)</a:t>
            </a:r>
          </a:p>
          <a:p>
            <a:r>
              <a:rPr lang="fr-FR" dirty="0"/>
              <a:t>Photofiltre studio X, </a:t>
            </a:r>
            <a:r>
              <a:rPr lang="fr-FR" dirty="0" err="1"/>
              <a:t>Krita</a:t>
            </a:r>
            <a:r>
              <a:rPr lang="fr-FR" dirty="0"/>
              <a:t> et </a:t>
            </a:r>
            <a:r>
              <a:rPr lang="fr-FR" dirty="0" err="1"/>
              <a:t>Gimp</a:t>
            </a:r>
            <a:r>
              <a:rPr lang="fr-FR" dirty="0"/>
              <a:t> pour ce qui est de la partie graphique : dessins des textures notamment.</a:t>
            </a:r>
          </a:p>
          <a:p>
            <a:r>
              <a:rPr lang="fr-FR" dirty="0"/>
              <a:t>Photofiltre et </a:t>
            </a:r>
            <a:r>
              <a:rPr lang="fr-FR" dirty="0" err="1"/>
              <a:t>krita</a:t>
            </a:r>
            <a:r>
              <a:rPr lang="fr-FR" dirty="0"/>
              <a:t> pour Eric</a:t>
            </a:r>
          </a:p>
          <a:p>
            <a:r>
              <a:rPr lang="fr-FR" dirty="0" err="1"/>
              <a:t>Krita</a:t>
            </a:r>
            <a:r>
              <a:rPr lang="fr-FR" dirty="0"/>
              <a:t> et </a:t>
            </a:r>
            <a:r>
              <a:rPr lang="fr-FR" dirty="0" err="1"/>
              <a:t>Gimp</a:t>
            </a:r>
            <a:r>
              <a:rPr lang="fr-FR" dirty="0"/>
              <a:t> pour Guillaume</a:t>
            </a:r>
          </a:p>
          <a:p>
            <a:r>
              <a:rPr lang="fr-FR" dirty="0"/>
              <a:t>Au niveau des langages , principalement du </a:t>
            </a:r>
            <a:r>
              <a:rPr lang="fr-FR" dirty="0" err="1"/>
              <a:t>gdscript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7791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F5115E-746A-4B5B-A46D-D246BE5ED5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368D1D6-8E4A-4E30-9034-D45B1C97424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9" name="Straight Connector 11">
              <a:extLst>
                <a:ext uri="{FF2B5EF4-FFF2-40B4-BE49-F238E27FC236}">
                  <a16:creationId xmlns:a16="http://schemas.microsoft.com/office/drawing/2014/main" id="{D942A2CE-0C2A-421F-8824-A30790A22FDE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84B0E88-813B-46EB-A111-1F8F6EFF7762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13">
              <a:extLst>
                <a:ext uri="{FF2B5EF4-FFF2-40B4-BE49-F238E27FC236}">
                  <a16:creationId xmlns:a16="http://schemas.microsoft.com/office/drawing/2014/main" id="{B194C145-9645-48E3-9444-55F60A1EB269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7E1B63E-913B-4A64-A6E7-22486436060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15">
              <a:extLst>
                <a:ext uri="{FF2B5EF4-FFF2-40B4-BE49-F238E27FC236}">
                  <a16:creationId xmlns:a16="http://schemas.microsoft.com/office/drawing/2014/main" id="{D4D576DA-6301-49B1-A03F-794BAFF3AF8B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Snip Diagonal Corner Rectangle 24">
            <a:extLst>
              <a:ext uri="{FF2B5EF4-FFF2-40B4-BE49-F238E27FC236}">
                <a16:creationId xmlns:a16="http://schemas.microsoft.com/office/drawing/2014/main" id="{DC3ECA16-3E99-4F46-9E17-0A13A2FCEE8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9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Image 3">
            <a:extLst>
              <a:ext uri="{FF2B5EF4-FFF2-40B4-BE49-F238E27FC236}">
                <a16:creationId xmlns:a16="http://schemas.microsoft.com/office/drawing/2014/main" id="{D02AFE8C-5155-4D7D-B32F-D11CB29466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74" r="12607"/>
          <a:stretch/>
        </p:blipFill>
        <p:spPr>
          <a:xfrm>
            <a:off x="778062" y="786117"/>
            <a:ext cx="6245352" cy="4956048"/>
          </a:xfrm>
          <a:custGeom>
            <a:avLst/>
            <a:gdLst>
              <a:gd name="connsiteX0" fmla="*/ 534609 w 6245352"/>
              <a:gd name="connsiteY0" fmla="*/ 0 h 4956048"/>
              <a:gd name="connsiteX1" fmla="*/ 6245352 w 6245352"/>
              <a:gd name="connsiteY1" fmla="*/ 0 h 4956048"/>
              <a:gd name="connsiteX2" fmla="*/ 6245352 w 6245352"/>
              <a:gd name="connsiteY2" fmla="*/ 4421439 h 4956048"/>
              <a:gd name="connsiteX3" fmla="*/ 5710743 w 6245352"/>
              <a:gd name="connsiteY3" fmla="*/ 4956048 h 4956048"/>
              <a:gd name="connsiteX4" fmla="*/ 0 w 6245352"/>
              <a:gd name="connsiteY4" fmla="*/ 4956048 h 4956048"/>
              <a:gd name="connsiteX5" fmla="*/ 0 w 6245352"/>
              <a:gd name="connsiteY5" fmla="*/ 534609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5552987-6204-472F-9713-ED8D9DF3F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0722"/>
            <a:ext cx="3518748" cy="114246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2400" dirty="0"/>
              <a:t>V- Réalisation et texturage du mur d’enceinte</a:t>
            </a:r>
          </a:p>
        </p:txBody>
      </p:sp>
      <p:sp>
        <p:nvSpPr>
          <p:cNvPr id="44" name="Espace réservé du contenu 2">
            <a:extLst>
              <a:ext uri="{FF2B5EF4-FFF2-40B4-BE49-F238E27FC236}">
                <a16:creationId xmlns:a16="http://schemas.microsoft.com/office/drawing/2014/main" id="{FA35D1B6-700D-4C00-895E-5799134EE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2710" y="1822449"/>
            <a:ext cx="3479419" cy="3070226"/>
          </a:xfrm>
        </p:spPr>
        <p:txBody>
          <a:bodyPr anchor="t">
            <a:normAutofit/>
          </a:bodyPr>
          <a:lstStyle/>
          <a:p>
            <a:r>
              <a:rPr lang="fr-FR" sz="1400" dirty="0"/>
              <a:t>Développement du module porte a part pour simplifier le dépliage</a:t>
            </a:r>
          </a:p>
          <a:p>
            <a:r>
              <a:rPr lang="fr-FR" sz="1400" dirty="0"/>
              <a:t>Tentative d’inclusion de relief a l’aide de la texture. Mais demandais trop de ressources.</a:t>
            </a:r>
          </a:p>
          <a:p>
            <a:r>
              <a:rPr lang="fr-FR" sz="1400" dirty="0"/>
              <a:t>Texture via </a:t>
            </a:r>
            <a:r>
              <a:rPr lang="fr-FR" sz="1400" dirty="0" err="1"/>
              <a:t>uv</a:t>
            </a:r>
            <a:r>
              <a:rPr lang="fr-FR" sz="1400" dirty="0"/>
              <a:t> </a:t>
            </a:r>
            <a:r>
              <a:rPr lang="fr-FR" sz="1400" dirty="0" err="1"/>
              <a:t>map</a:t>
            </a:r>
            <a:r>
              <a:rPr lang="fr-FR" sz="1400" dirty="0"/>
              <a:t> a la suite de problèmes d’applications directes de la texture.</a:t>
            </a:r>
          </a:p>
        </p:txBody>
      </p:sp>
    </p:spTree>
    <p:extLst>
      <p:ext uri="{BB962C8B-B14F-4D97-AF65-F5344CB8AC3E}">
        <p14:creationId xmlns:p14="http://schemas.microsoft.com/office/powerpoint/2010/main" val="2885551697"/>
      </p:ext>
    </p:extLst>
  </p:cSld>
  <p:clrMapOvr>
    <a:masterClrMapping/>
  </p:clrMapOvr>
</p:sld>
</file>

<file path=ppt/theme/theme1.xml><?xml version="1.0" encoding="utf-8"?>
<a:theme xmlns:a="http://schemas.openxmlformats.org/drawingml/2006/main" name="Secteur">
  <a:themeElements>
    <a:clrScheme name="Personnalisé 3">
      <a:dk1>
        <a:sysClr val="windowText" lastClr="000000"/>
      </a:dk1>
      <a:lt1>
        <a:sysClr val="window" lastClr="FFFFFF"/>
      </a:lt1>
      <a:dk2>
        <a:srgbClr val="4E662B"/>
      </a:dk2>
      <a:lt2>
        <a:srgbClr val="34441C"/>
      </a:lt2>
      <a:accent1>
        <a:srgbClr val="38540A"/>
      </a:accent1>
      <a:accent2>
        <a:srgbClr val="31A274"/>
      </a:accent2>
      <a:accent3>
        <a:srgbClr val="236073"/>
      </a:accent3>
      <a:accent4>
        <a:srgbClr val="6C4D90"/>
      </a:accent4>
      <a:accent5>
        <a:srgbClr val="983C27"/>
      </a:accent5>
      <a:accent6>
        <a:srgbClr val="CD811F"/>
      </a:accent6>
      <a:hlink>
        <a:srgbClr val="293F06"/>
      </a:hlink>
      <a:folHlink>
        <a:srgbClr val="68883A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9759155-7935-4C61-A06C-C04380D1B16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464</TotalTime>
  <Words>669</Words>
  <Application>Microsoft Office PowerPoint</Application>
  <PresentationFormat>Grand écran</PresentationFormat>
  <Paragraphs>76</Paragraphs>
  <Slides>18</Slides>
  <Notes>8</Notes>
  <HiddenSlides>0</HiddenSlides>
  <MMClips>2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2" baseType="lpstr">
      <vt:lpstr>Calibri</vt:lpstr>
      <vt:lpstr>Century Gothic</vt:lpstr>
      <vt:lpstr>Wingdings 3</vt:lpstr>
      <vt:lpstr>Secteur</vt:lpstr>
      <vt:lpstr>Présentation Infographie : projet jeu d’exploration</vt:lpstr>
      <vt:lpstr>Sommaire</vt:lpstr>
      <vt:lpstr>Division des tâches au sein de l’équipe</vt:lpstr>
      <vt:lpstr>un jeu d’exploration </vt:lpstr>
      <vt:lpstr>Jeux d’explorations similaire</vt:lpstr>
      <vt:lpstr>Firewatch</vt:lpstr>
      <vt:lpstr>The witness</vt:lpstr>
      <vt:lpstr>langage de programmation et technologies utilisés</vt:lpstr>
      <vt:lpstr>V- Réalisation et texturage du mur d’enceinte</vt:lpstr>
      <vt:lpstr>V – Réalisation du lit et texturage </vt:lpstr>
      <vt:lpstr>V – Réalisation du lit et texturage UV map du lit</vt:lpstr>
      <vt:lpstr>Les Arbres</vt:lpstr>
      <vt:lpstr>Réalisation de la porte</vt:lpstr>
      <vt:lpstr>Réalisation de la porte</vt:lpstr>
      <vt:lpstr>Animation du token</vt:lpstr>
      <vt:lpstr>Jeu de lumière utilisé</vt:lpstr>
      <vt:lpstr>Démonstration</vt:lpstr>
      <vt:lpstr>What’s next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Infographie : projet jeu d’exploration</dc:title>
  <dc:creator>Eric Cerveau</dc:creator>
  <cp:lastModifiedBy>Eric Cerveau</cp:lastModifiedBy>
  <cp:revision>5</cp:revision>
  <dcterms:created xsi:type="dcterms:W3CDTF">2018-03-12T19:55:29Z</dcterms:created>
  <dcterms:modified xsi:type="dcterms:W3CDTF">2018-03-13T17:29:10Z</dcterms:modified>
</cp:coreProperties>
</file>